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3" r:id="rId3"/>
    <p:sldId id="258" r:id="rId4"/>
    <p:sldId id="257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 showGuides="1">
      <p:cViewPr varScale="1">
        <p:scale>
          <a:sx n="133" d="100"/>
          <a:sy n="133" d="100"/>
        </p:scale>
        <p:origin x="-104" y="-15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46BFD-1AC0-6542-8F89-50C7AC6B00FD}" type="datetimeFigureOut">
              <a:rPr lang="en-US" smtClean="0"/>
              <a:t>8/6/14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03BFC2-1BF0-EF43-AB44-D2E17BB31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91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795BA7-6685-7544-9787-EA8FAB8E2F2D}" type="datetimeFigureOut">
              <a:rPr lang="en-US" smtClean="0"/>
              <a:t>8/6/14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F7434-3F14-D149-8DBB-A9DB2385C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1757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3D409-2EAB-7542-BD07-2CDBB3899475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573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CE445-5925-D842-84FA-D15E85A4DAB1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16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C6E8-C37D-354C-8687-D11754D04F96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70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E3817-1E74-7C48-8C33-301905C2F2A6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07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F71403-2117-9E43-9A0A-F54FA3B9B821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83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BA52F-8CB8-CA4D-899E-64A279F54DC5}" type="datetime1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84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65C64-5151-AF4F-B938-EF1469BB8738}" type="datetime1">
              <a:rPr lang="en-US" smtClean="0"/>
              <a:t>8/6/14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8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8E389-02F9-594F-B7CE-138DD904D470}" type="datetime1">
              <a:rPr lang="en-US" smtClean="0"/>
              <a:t>8/6/14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69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EA91C-38ED-A747-B7AC-9AB1A09E9281}" type="datetime1">
              <a:rPr lang="en-US" smtClean="0"/>
              <a:t>8/6/14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812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7BE52-A6B4-FC42-846B-B04C66CEBC0E}" type="datetime1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486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E86C82-2EB0-7F45-8DD7-15782DD44BD4}" type="datetime1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68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40DF6-46AA-4346-8979-8758296B872A}" type="datetime1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ED76A-3D74-5D46-95B4-B31A779D1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958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2743200"/>
            <a:ext cx="3886200" cy="13589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38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2743200"/>
            <a:ext cx="38862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3032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2743200"/>
            <a:ext cx="39243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021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4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2260600"/>
            <a:ext cx="1905000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1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2235200"/>
            <a:ext cx="19050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044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2197100"/>
            <a:ext cx="19812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197100"/>
            <a:ext cx="2400300" cy="246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92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ED76A-3D74-5D46-95B4-B31A779D1C19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5500" y="2171700"/>
            <a:ext cx="24003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63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</Words>
  <Application>Microsoft Macintosh PowerPoint</Application>
  <PresentationFormat>On-screen Show (4:3)</PresentationFormat>
  <Paragraphs>8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Vanderbilt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Laszlo Juracz</dc:creator>
  <cp:lastModifiedBy>Laszlo Juracz</cp:lastModifiedBy>
  <cp:revision>3</cp:revision>
  <dcterms:created xsi:type="dcterms:W3CDTF">2014-08-06T05:03:13Z</dcterms:created>
  <dcterms:modified xsi:type="dcterms:W3CDTF">2014-08-06T05:14:59Z</dcterms:modified>
</cp:coreProperties>
</file>

<file path=docProps/thumbnail.jpeg>
</file>